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F941CDB-F6FD-416D-8119-93D74B296184}">
          <p14:sldIdLst>
            <p14:sldId id="257"/>
            <p14:sldId id="258"/>
            <p14:sldId id="259"/>
            <p14:sldId id="260"/>
            <p14:sldId id="261"/>
            <p14:sldId id="265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12160-7B17-443F-A4BC-0880E28FA6BB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414CE-3159-44F0-9FC9-2F3495ADC3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81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14CE-3159-44F0-9FC9-2F3495ADC36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125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14CE-3159-44F0-9FC9-2F3495ADC369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848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14CE-3159-44F0-9FC9-2F3495ADC369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140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14CE-3159-44F0-9FC9-2F3495ADC369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0862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14CE-3159-44F0-9FC9-2F3495ADC369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3721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14CE-3159-44F0-9FC9-2F3495ADC369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6277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14CE-3159-44F0-9FC9-2F3495ADC369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277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A7073-F691-3ECA-7AF1-745794E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77A3B0-00CF-2F13-22F0-FECFA25D0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725587-BF2E-D095-DAB0-751D0FE9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B489A6-07D0-F7CC-EF13-B12656F0B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9A405F-78BA-0987-84D2-DD93BFA4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33FB8-BB32-B499-9DC2-7294A8C6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40AA77F-6CFC-2CCB-ECAA-62E218777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CC30BC-93F9-2A59-3EED-DE0061F1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AE5E82-9DB8-C709-A23B-3DB4E845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28B4BD-1197-944B-0467-99E10035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163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D0D87BA-9303-713F-4850-89A8F2FDE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1B3E93-6611-3AB6-11A9-B7962FB1D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271436-7722-E7C9-2967-0CEE2696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EF3B9A-6D16-7F83-E360-3651BBC33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E33D5-3501-BF01-95E7-641BED7C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79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2D82B-5C03-1DDF-732E-59EA8438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9D4A0F-BAA9-C32A-B1D3-A35C53BE3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CC700E-FB4F-EEE9-C22A-BB125EDDC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11BB57-3E8F-067F-4F0E-15DC2644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53873F-F313-8C4D-6013-BA26A5D5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661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612B9-532A-7C0B-8847-5F6E01DB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5C1245-96DC-9371-19FC-3E0CCA37F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5F394A-7BA5-4C89-10A4-F28063A0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94B78D-F539-FBDC-42A9-85E28FF1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16A812-5757-B8C8-E20B-73E7755BF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014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BF8E9-ACD0-B717-1C8D-127F9EBB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BD3D67-0E0B-DFA4-DDBA-843003B9E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FD06E9-763C-1759-73DE-A5D738536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78C224-53EB-61F9-1D2C-D9AE5A2E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DFC42A-DF79-8E9D-6E3A-79A6723A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EEA466-3DE6-0CEB-1277-92CC34EC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003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ADCCA-E663-7750-DFAF-FBCBFC99A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1D5B2A-3CCD-AD14-35D8-63C4D2127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0F9827-7B8E-FC90-5AF5-149DB0DC9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262DDA-AB1C-00C4-36E8-45F0E6C56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7A90901-D37E-F4BD-121C-B9EB1A013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B08C3A6-85A5-4D5B-3228-DD392289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80C253-4495-7669-E875-5EADD151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C867AC-CD73-3AB8-029C-8273A96C2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555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3C3B9-9397-0303-1112-A1DDE74F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4DD82AE-E710-10EE-CCFC-37E94341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3D1F5F-8B5F-CFD8-CCA9-F2172ED2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A0428A-07C1-BFBA-8B94-CC972074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785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3812C0-F346-55E1-02AE-BF358F8C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012D135-48A8-C9A8-6FD1-2BD7B144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E405D4-6271-40BD-C429-26F5FA4A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672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E2F31-35CB-1C6D-DF74-F31E3AEC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95EC3E-297A-C646-4E02-E42CC95E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51138B-701E-67F2-CF82-EB818F4C2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D134C1-3069-C9A5-C451-18344C2C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656070-4D03-9CFC-F60E-2C0FA2FC9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0A658C-84C3-6B08-C783-0A91367C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796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95F66-D057-6559-16E6-8BDB98A8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5FFDAD-37EA-6F94-8E84-28D88EED2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764B6A-E671-129F-11DA-6E522AE61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8AA2C1-2716-AB0E-5345-15C0DB10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9384A1-9B80-D594-5CED-CB1EF4B8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832823-313B-BAB8-0405-789F4D86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072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5408309-023F-75F1-CEE1-1507F771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892550-387E-0A7E-761F-412FF657F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2C7732-37FB-2916-46C9-AAAB94285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25D191-7F75-45B2-9CB1-0808FDA34FB4}" type="datetimeFigureOut">
              <a:rPr lang="es-CL" smtClean="0"/>
              <a:t>03-04-2024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37F5E6-DBAF-2652-53AE-67C909898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8AD4DC-7E62-CEC1-617B-44E92E8ED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31F75-CC54-47CB-9133-D33957B1051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694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91354F0-C1DB-417B-EAD2-DFCFD655ED1D}"/>
              </a:ext>
            </a:extLst>
          </p:cNvPr>
          <p:cNvSpPr txBox="1">
            <a:spLocks/>
          </p:cNvSpPr>
          <p:nvPr/>
        </p:nvSpPr>
        <p:spPr>
          <a:xfrm>
            <a:off x="1252974" y="2593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Proyecto web: </a:t>
            </a:r>
            <a:r>
              <a:rPr lang="es-ES" b="1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Colchagua Silvestre</a:t>
            </a:r>
            <a:endParaRPr lang="es-CL" b="1" u="sng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7B64CD6-D0EE-16A1-475B-B33076597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632" y="4564353"/>
            <a:ext cx="2941163" cy="13255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Ignacio González</a:t>
            </a:r>
            <a:endParaRPr lang="es-CL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/>
              <a:t>Benjamín Zamora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/>
              <a:t>PGY3121-008D</a:t>
            </a:r>
          </a:p>
          <a:p>
            <a:pPr>
              <a:buFont typeface="Wingdings" panose="05000000000000000000" pitchFamily="2" charset="2"/>
              <a:buChar char="Ø"/>
            </a:pPr>
            <a:endParaRPr lang="es-CL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4B63DD-BB35-B65A-982E-690C2812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37719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8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7E1392-A831-849C-2D52-3F953D1D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98" y="2079350"/>
            <a:ext cx="7429142" cy="791660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s-ES" sz="4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Contextualización del caso</a:t>
            </a:r>
          </a:p>
        </p:txBody>
      </p:sp>
      <p:pic>
        <p:nvPicPr>
          <p:cNvPr id="9" name="Imagen 8" descr="Una montaña de pasto seco&#10;&#10;Descripción generada automáticamente con confianza media">
            <a:extLst>
              <a:ext uri="{FF2B5EF4-FFF2-40B4-BE49-F238E27FC236}">
                <a16:creationId xmlns:a16="http://schemas.microsoft.com/office/drawing/2014/main" id="{A7D7314B-8C7E-947E-FFB7-56DC796DA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88" y="2750669"/>
            <a:ext cx="2976493" cy="396865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3C88F8-AAFB-997D-D9AE-9F96A4D7894D}"/>
              </a:ext>
            </a:extLst>
          </p:cNvPr>
          <p:cNvSpPr txBox="1"/>
          <p:nvPr/>
        </p:nvSpPr>
        <p:spPr>
          <a:xfrm>
            <a:off x="4176094" y="3211503"/>
            <a:ext cx="3839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VI Región:</a:t>
            </a:r>
          </a:p>
          <a:p>
            <a:pPr algn="ctr"/>
            <a:r>
              <a:rPr lang="es-ES" sz="3200" b="1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O’Higgins.</a:t>
            </a:r>
          </a:p>
          <a:p>
            <a:pPr algn="ctr"/>
            <a:endParaRPr lang="es-ES" sz="3200" b="1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s-ES" sz="3200" b="1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Pyme en la zona de </a:t>
            </a:r>
          </a:p>
          <a:p>
            <a:pPr algn="ctr"/>
            <a:r>
              <a:rPr lang="es-ES" sz="3200" b="1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Colchagua</a:t>
            </a:r>
            <a:endParaRPr lang="es-CL" sz="3200" b="1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7BD39CE-734D-D506-0EB0-2E012B651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37719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Una mujer con un sombrero y una montaña&#10;&#10;Descripción generada automáticamente">
            <a:extLst>
              <a:ext uri="{FF2B5EF4-FFF2-40B4-BE49-F238E27FC236}">
                <a16:creationId xmlns:a16="http://schemas.microsoft.com/office/drawing/2014/main" id="{CD929BCE-C253-DB3E-C350-F39908566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309" y="2755209"/>
            <a:ext cx="2976493" cy="39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7E1392-A831-849C-2D52-3F953D1D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542" y="2282123"/>
            <a:ext cx="6719286" cy="549396"/>
          </a:xfr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s-ES" sz="4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Aplicaciones y herramientas</a:t>
            </a:r>
            <a:endParaRPr lang="es-CL" sz="4000" b="1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8413A4-D6B5-3419-788C-BD3F5DBF8AEB}"/>
              </a:ext>
            </a:extLst>
          </p:cNvPr>
          <p:cNvSpPr txBox="1"/>
          <p:nvPr/>
        </p:nvSpPr>
        <p:spPr>
          <a:xfrm>
            <a:off x="3494311" y="2907387"/>
            <a:ext cx="42809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/>
              <a:t>W3School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Visual Studio Code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ChatGPT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Youtube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Bootstrap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Blackboard AVA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Git y GitHub</a:t>
            </a:r>
            <a:endParaRPr lang="es-CL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80087F-6353-DF53-6FA3-C9C27AD1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37719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3schools-test · GitHub">
            <a:extLst>
              <a:ext uri="{FF2B5EF4-FFF2-40B4-BE49-F238E27FC236}">
                <a16:creationId xmlns:a16="http://schemas.microsoft.com/office/drawing/2014/main" id="{0D6F39CC-8EBA-0C72-5895-EEB8BA279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61" y="3026234"/>
            <a:ext cx="2143125" cy="2143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visual-studio-logo · GitHub Topics · GitHub">
            <a:extLst>
              <a:ext uri="{FF2B5EF4-FFF2-40B4-BE49-F238E27FC236}">
                <a16:creationId xmlns:a16="http://schemas.microsoft.com/office/drawing/2014/main" id="{FEEC6A41-3A7B-5478-4F66-D6636A43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69" y="3425001"/>
            <a:ext cx="2495550" cy="1838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itHub Logo, symbol, meaning, history, PNG, brand">
            <a:extLst>
              <a:ext uri="{FF2B5EF4-FFF2-40B4-BE49-F238E27FC236}">
                <a16:creationId xmlns:a16="http://schemas.microsoft.com/office/drawing/2014/main" id="{A13335E0-881C-204C-3CD9-20C765C0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69" y="4850346"/>
            <a:ext cx="2857500" cy="160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44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7E1392-A831-849C-2D52-3F953D1D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72" y="2378594"/>
            <a:ext cx="10891106" cy="2745046"/>
          </a:xfrm>
        </p:spPr>
        <p:txBody>
          <a:bodyPr numCol="1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sz="4400" b="1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Presentación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sz="4400" b="1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de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s-ES" sz="4400" b="1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propuesta elaborada</a:t>
            </a:r>
            <a:endParaRPr lang="es-CL" sz="4400" b="1" u="sng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658192-7421-E714-54F8-02EBEA76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37719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53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E95F94-9FEC-A37E-94F9-BBAD2D9A33DF}"/>
              </a:ext>
            </a:extLst>
          </p:cNvPr>
          <p:cNvSpPr txBox="1"/>
          <p:nvPr/>
        </p:nvSpPr>
        <p:spPr>
          <a:xfrm>
            <a:off x="1146643" y="3821530"/>
            <a:ext cx="5534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4400" b="1" u="sng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Footer</a:t>
            </a:r>
            <a:r>
              <a:rPr lang="es-ES" sz="4400" b="1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 o pie de página</a:t>
            </a:r>
            <a:endParaRPr lang="es-CL" sz="4400" b="1" u="sng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4B67B9-AB1B-4B2D-2EB6-DBB371C7388B}"/>
              </a:ext>
            </a:extLst>
          </p:cNvPr>
          <p:cNvSpPr txBox="1"/>
          <p:nvPr/>
        </p:nvSpPr>
        <p:spPr>
          <a:xfrm>
            <a:off x="1143669" y="2134333"/>
            <a:ext cx="5180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4400" b="1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Barra de navegación</a:t>
            </a:r>
            <a:endParaRPr lang="es-CL" sz="4400" b="1" u="sng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A17D6F6-CAA3-3304-958A-F7C27350B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79" y="2806503"/>
            <a:ext cx="80391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58204A8-D84A-D856-A3DF-096C2AAD0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37719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7E55A07-7F40-E457-594D-0A4290B24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53" y="4590971"/>
            <a:ext cx="9715777" cy="187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1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37E1392-A831-849C-2D52-3F953D1D02DF}"/>
              </a:ext>
            </a:extLst>
          </p:cNvPr>
          <p:cNvSpPr txBox="1">
            <a:spLocks/>
          </p:cNvSpPr>
          <p:nvPr/>
        </p:nvSpPr>
        <p:spPr>
          <a:xfrm>
            <a:off x="6647051" y="2898517"/>
            <a:ext cx="2772157" cy="76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s-ES" sz="4400" b="1" u="sng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Index</a:t>
            </a:r>
            <a:endParaRPr lang="es-CL" sz="4400" b="1" u="sng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2A67369-9E4C-C662-CEF7-EA9931A8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37719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Una imagen de un campo&#10;&#10;Descripción generada automáticamente">
            <a:extLst>
              <a:ext uri="{FF2B5EF4-FFF2-40B4-BE49-F238E27FC236}">
                <a16:creationId xmlns:a16="http://schemas.microsoft.com/office/drawing/2014/main" id="{8924FE56-7C58-3505-07BF-76468C349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3" y="2165479"/>
            <a:ext cx="6242794" cy="2522035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69340C2-7AA3-2030-0D07-2703EFBE6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96" y="3959483"/>
            <a:ext cx="5468595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3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A1169C-2B47-35D1-2C5D-845A464C5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37719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C7F9940-305D-4C28-320D-EACE11887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46" y="2317104"/>
            <a:ext cx="8991600" cy="441573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7E1392-A831-849C-2D52-3F953D1D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331" y="1889495"/>
            <a:ext cx="3488633" cy="855217"/>
          </a:xfrm>
        </p:spPr>
        <p:txBody>
          <a:bodyPr>
            <a:normAutofit fontScale="55000" lnSpcReduction="20000"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s-ES" sz="4400" b="1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“SOBRE NOSOTROS”</a:t>
            </a:r>
            <a:endParaRPr lang="es-CL" sz="4400" b="1" u="sng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484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EFDCE48-6CE6-C022-2468-4729F5C50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68" y="2427443"/>
            <a:ext cx="9473049" cy="423658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7E1392-A831-849C-2D52-3F953D1D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838" y="1930298"/>
            <a:ext cx="3074307" cy="572423"/>
          </a:xfrm>
        </p:spPr>
        <p:txBody>
          <a:bodyPr/>
          <a:lstStyle/>
          <a:p>
            <a:pPr algn="ctr"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s-ES" sz="3200" b="1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PRODUCTOS</a:t>
            </a:r>
            <a:endParaRPr lang="es-CL" sz="1800" b="1" u="sng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91EEF63-9BF1-3971-B9D7-458CDE9C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37719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729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7E1392-A831-849C-2D52-3F953D1D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095" y="3568823"/>
            <a:ext cx="6373809" cy="1467371"/>
          </a:xfrm>
        </p:spPr>
        <p:txBody>
          <a:bodyPr>
            <a:norm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s-ES" sz="9600" b="1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Conclusión</a:t>
            </a:r>
            <a:endParaRPr lang="es-CL" sz="9600" b="1" u="sng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7D58579-CC6E-8B73-A22C-61CD4717B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08000"/>
            <a:ext cx="37719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442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65</Words>
  <Application>Microsoft Office PowerPoint</Application>
  <PresentationFormat>Panorámica</PresentationFormat>
  <Paragraphs>34</Paragraphs>
  <Slides>9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IGNACIO ANTONIO GONZALEZ PEREZ</dc:creator>
  <cp:lastModifiedBy>IGNACIO ANTONIO GONZALEZ PEREZ</cp:lastModifiedBy>
  <cp:revision>4</cp:revision>
  <dcterms:created xsi:type="dcterms:W3CDTF">2024-04-02T00:51:25Z</dcterms:created>
  <dcterms:modified xsi:type="dcterms:W3CDTF">2024-04-03T04:51:55Z</dcterms:modified>
</cp:coreProperties>
</file>